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63" r:id="rId7"/>
    <p:sldId id="267" r:id="rId8"/>
    <p:sldId id="261" r:id="rId9"/>
    <p:sldId id="259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81" d="100"/>
          <a:sy n="81" d="100"/>
        </p:scale>
        <p:origin x="14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ihi.ru/pics/2011/01/03/8902.jpg" TargetMode="External"/><Relationship Id="rId3" Type="http://schemas.openxmlformats.org/officeDocument/2006/relationships/hyperlink" Target="http://900igr.net/datas/pedagogika/SHkolnye-pravila/0017-017-SHkolnye-pravila.jpg" TargetMode="External"/><Relationship Id="rId7" Type="http://schemas.openxmlformats.org/officeDocument/2006/relationships/hyperlink" Target="http://funforkids.ru/pictures/school20/school2001.jpg" TargetMode="External"/><Relationship Id="rId2" Type="http://schemas.openxmlformats.org/officeDocument/2006/relationships/hyperlink" Target="http://ped-kopilka.ru/vs-ob-yetikete/pravila-povedenija-v-shkole-poleznye-sovety-i-rekomendaci-dlja-uchaschihsj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1.bp.blogspot.com/-mb72IMdOgjg/T8ZtDSrIRYI/AAAAAAAAAEk/_faKzJT4viY/s1600/Detiubir.png" TargetMode="External"/><Relationship Id="rId5" Type="http://schemas.openxmlformats.org/officeDocument/2006/relationships/hyperlink" Target="http://happyhpeppi.ru/uploads/posts/2013-09/1378892561_pic213.jpg" TargetMode="External"/><Relationship Id="rId4" Type="http://schemas.openxmlformats.org/officeDocument/2006/relationships/hyperlink" Target="http://cs622716.vk.me/v622716142/9a86/Xt4g495BGIA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5.jpeg"/><Relationship Id="rId3" Type="http://schemas.openxmlformats.org/officeDocument/2006/relationships/slide" Target="slide3.xml"/><Relationship Id="rId7" Type="http://schemas.openxmlformats.org/officeDocument/2006/relationships/slide" Target="slide5.xml"/><Relationship Id="rId12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4.png"/><Relationship Id="rId5" Type="http://schemas.openxmlformats.org/officeDocument/2006/relationships/slide" Target="slide4.xml"/><Relationship Id="rId10" Type="http://schemas.openxmlformats.org/officeDocument/2006/relationships/slide" Target="slide7.xml"/><Relationship Id="rId4" Type="http://schemas.openxmlformats.org/officeDocument/2006/relationships/image" Target="../media/image1.jpeg"/><Relationship Id="rId9" Type="http://schemas.openxmlformats.org/officeDocument/2006/relationships/slide" Target="slide6.xml"/><Relationship Id="rId1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5.xml"/><Relationship Id="rId12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slide" Target="slide7.xml"/><Relationship Id="rId5" Type="http://schemas.openxmlformats.org/officeDocument/2006/relationships/slide" Target="slide4.xml"/><Relationship Id="rId15" Type="http://schemas.openxmlformats.org/officeDocument/2006/relationships/image" Target="../media/image6.jpeg"/><Relationship Id="rId10" Type="http://schemas.openxmlformats.org/officeDocument/2006/relationships/slide" Target="slide6.xml"/><Relationship Id="rId4" Type="http://schemas.openxmlformats.org/officeDocument/2006/relationships/image" Target="../media/image1.jpeg"/><Relationship Id="rId9" Type="http://schemas.openxmlformats.org/officeDocument/2006/relationships/slide" Target="slide9.xml"/><Relationship Id="rId1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5.xml"/><Relationship Id="rId12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slide" Target="slide7.xml"/><Relationship Id="rId5" Type="http://schemas.openxmlformats.org/officeDocument/2006/relationships/slide" Target="slide4.xml"/><Relationship Id="rId15" Type="http://schemas.openxmlformats.org/officeDocument/2006/relationships/image" Target="../media/image6.jpeg"/><Relationship Id="rId10" Type="http://schemas.openxmlformats.org/officeDocument/2006/relationships/slide" Target="slide6.xml"/><Relationship Id="rId4" Type="http://schemas.openxmlformats.org/officeDocument/2006/relationships/image" Target="../media/image1.jpeg"/><Relationship Id="rId9" Type="http://schemas.openxmlformats.org/officeDocument/2006/relationships/slide" Target="slide9.xml"/><Relationship Id="rId1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image" Target="../media/image5.jpeg"/><Relationship Id="rId3" Type="http://schemas.openxmlformats.org/officeDocument/2006/relationships/slide" Target="slide3.xml"/><Relationship Id="rId7" Type="http://schemas.openxmlformats.org/officeDocument/2006/relationships/slide" Target="slide5.xml"/><Relationship Id="rId12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4.png"/><Relationship Id="rId5" Type="http://schemas.openxmlformats.org/officeDocument/2006/relationships/slide" Target="slide4.xml"/><Relationship Id="rId10" Type="http://schemas.openxmlformats.org/officeDocument/2006/relationships/slide" Target="slide7.xml"/><Relationship Id="rId4" Type="http://schemas.openxmlformats.org/officeDocument/2006/relationships/image" Target="../media/image1.jpeg"/><Relationship Id="rId9" Type="http://schemas.openxmlformats.org/officeDocument/2006/relationships/slide" Target="slide6.xml"/><Relationship Id="rId1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image" Target="../media/image5.jpeg"/><Relationship Id="rId3" Type="http://schemas.openxmlformats.org/officeDocument/2006/relationships/slide" Target="slide3.xml"/><Relationship Id="rId7" Type="http://schemas.openxmlformats.org/officeDocument/2006/relationships/slide" Target="slide5.xml"/><Relationship Id="rId12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4.png"/><Relationship Id="rId5" Type="http://schemas.openxmlformats.org/officeDocument/2006/relationships/slide" Target="slide4.xml"/><Relationship Id="rId10" Type="http://schemas.openxmlformats.org/officeDocument/2006/relationships/slide" Target="slide7.xml"/><Relationship Id="rId4" Type="http://schemas.openxmlformats.org/officeDocument/2006/relationships/image" Target="../media/image1.jpeg"/><Relationship Id="rId9" Type="http://schemas.openxmlformats.org/officeDocument/2006/relationships/slide" Target="slide6.xml"/><Relationship Id="rId1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slide" Target="slide8.xm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7.xml"/><Relationship Id="rId5" Type="http://schemas.openxmlformats.org/officeDocument/2006/relationships/image" Target="../media/image2.jpeg"/><Relationship Id="rId15" Type="http://schemas.openxmlformats.org/officeDocument/2006/relationships/image" Target="../media/image6.jpeg"/><Relationship Id="rId10" Type="http://schemas.openxmlformats.org/officeDocument/2006/relationships/slide" Target="slide6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slide" Target="slide8.xm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7.xml"/><Relationship Id="rId5" Type="http://schemas.openxmlformats.org/officeDocument/2006/relationships/image" Target="../media/image2.jpeg"/><Relationship Id="rId10" Type="http://schemas.openxmlformats.org/officeDocument/2006/relationships/slide" Target="slide6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5.jpeg"/><Relationship Id="rId3" Type="http://schemas.openxmlformats.org/officeDocument/2006/relationships/slide" Target="slide3.xml"/><Relationship Id="rId7" Type="http://schemas.openxmlformats.org/officeDocument/2006/relationships/slide" Target="slide5.xml"/><Relationship Id="rId12" Type="http://schemas.openxmlformats.org/officeDocument/2006/relationships/slide" Target="slide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slide" Target="slide7.xml"/><Relationship Id="rId5" Type="http://schemas.openxmlformats.org/officeDocument/2006/relationships/slide" Target="slide4.xml"/><Relationship Id="rId10" Type="http://schemas.openxmlformats.org/officeDocument/2006/relationships/slide" Target="slide6.xml"/><Relationship Id="rId4" Type="http://schemas.openxmlformats.org/officeDocument/2006/relationships/image" Target="../media/image1.jpeg"/><Relationship Id="rId9" Type="http://schemas.openxmlformats.org/officeDocument/2006/relationships/slide" Target="slide9.xml"/><Relationship Id="rId1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981200"/>
            <a:ext cx="7162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Простые школьные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правила этикета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ОРКСЭ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 класс </a:t>
            </a:r>
          </a:p>
        </p:txBody>
      </p:sp>
      <p:sp>
        <p:nvSpPr>
          <p:cNvPr id="8" name="Управляющая кнопка: сведения 7">
            <a:hlinkClick r:id="" action="ppaction://hlinkshowjump?jump=lastslide" highlightClick="1"/>
          </p:cNvPr>
          <p:cNvSpPr/>
          <p:nvPr/>
        </p:nvSpPr>
        <p:spPr>
          <a:xfrm>
            <a:off x="304800" y="228600"/>
            <a:ext cx="533400" cy="533400"/>
          </a:xfrm>
          <a:prstGeom prst="actionButtonInformation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229600" y="6248400"/>
            <a:ext cx="609600" cy="381000"/>
          </a:xfrm>
          <a:prstGeom prst="actionButtonForwardNex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85800"/>
            <a:ext cx="1957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Источники: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12954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2"/>
              </a:rPr>
              <a:t>http://ped-kopilka.ru/vs-ob-yetikete/pravila-povedenija-v-shkole-poleznye-sovety-i-rekomendaci-dlja-uchaschihsja.html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3"/>
              </a:rPr>
              <a:t>http://900igr.net/datas/pedagogika/SHkolnye-pravila/0017-017-SHkolnye-pravila.jpg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4"/>
              </a:rPr>
              <a:t>http://cs622716.vk.me/v622716142/9a86/Xt4g495BGIA.jpg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5"/>
              </a:rPr>
              <a:t>http://happyhpeppi.ru/uploads/posts/2013-09/1378892561_pic213.jpg</a:t>
            </a:r>
            <a:endParaRPr lang="ru-RU" sz="14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  <a:hlinkClick r:id="rId6"/>
              </a:rPr>
              <a:t>http://1.bp.blogspot.com/-mb72IMdOgjg/T8ZtDSrIRYI/AAAAAAAAAEk/_faKzJT4viY/s1600/Detiubir.png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8229600" y="5943600"/>
            <a:ext cx="533400" cy="609600"/>
          </a:xfrm>
          <a:prstGeom prst="actionButtonHome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3400" y="26670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  <a:hlinkClick r:id="rId7"/>
              </a:rPr>
              <a:t>http://funforkids.ru/pictures/school20/school2001.jpg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  <a:hlinkClick r:id="rId8"/>
              </a:rPr>
              <a:t>http://www.stihi.ru/pics/2011/01/03/8902.jpg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04800"/>
            <a:ext cx="5638800" cy="5105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hlinkClick r:id="rId2" action="ppaction://hlinksldjump"/>
          </p:cNvPr>
          <p:cNvSpPr/>
          <p:nvPr/>
        </p:nvSpPr>
        <p:spPr>
          <a:xfrm>
            <a:off x="7239000" y="41910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239000" y="2895600"/>
            <a:ext cx="1600200" cy="1066800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 descr="1378892561_pic21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55626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</p:pic>
      <p:pic>
        <p:nvPicPr>
          <p:cNvPr id="28" name="Рисунок 27" descr="0017-017-SHkolnye-pravila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62300" y="5562600"/>
            <a:ext cx="1600200" cy="106680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29" name="Рисунок 28" descr="Xt4g495BGIA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 l="99" t="-1048" r="48337" b="50000"/>
          <a:stretch>
            <a:fillRect/>
          </a:stretch>
        </p:blipFill>
        <p:spPr>
          <a:xfrm>
            <a:off x="5257800" y="5562600"/>
            <a:ext cx="1600200" cy="106679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30" name="Рисунок 29" descr="Xt4g495BGIA.jp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 l="45010" t="47241" r="10080"/>
          <a:stretch>
            <a:fillRect/>
          </a:stretch>
        </p:blipFill>
        <p:spPr>
          <a:xfrm>
            <a:off x="7239000" y="381000"/>
            <a:ext cx="1600200" cy="1085088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3" name="Прямоугольник 22">
            <a:hlinkClick r:id="rId10" action="ppaction://hlinksldjump"/>
          </p:cNvPr>
          <p:cNvSpPr/>
          <p:nvPr/>
        </p:nvSpPr>
        <p:spPr>
          <a:xfrm>
            <a:off x="7239000" y="16764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Умножение 31">
            <a:hlinkClick r:id="" action="ppaction://hlinkshowjump?jump=endshow"/>
          </p:cNvPr>
          <p:cNvSpPr/>
          <p:nvPr/>
        </p:nvSpPr>
        <p:spPr>
          <a:xfrm>
            <a:off x="7772400" y="5715000"/>
            <a:ext cx="762000" cy="685800"/>
          </a:xfrm>
          <a:prstGeom prst="mathMultiply">
            <a:avLst/>
          </a:prstGeom>
          <a:solidFill>
            <a:srgbClr val="00B0F0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Detiubir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556802" y="4267200"/>
            <a:ext cx="1282398" cy="914399"/>
          </a:xfrm>
          <a:prstGeom prst="rect">
            <a:avLst/>
          </a:prstGeom>
        </p:spPr>
      </p:pic>
      <p:pic>
        <p:nvPicPr>
          <p:cNvPr id="13" name="Рисунок 12" descr="school2001.jpg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239000" y="2895600"/>
            <a:ext cx="1600200" cy="1143000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softEdge rad="112500"/>
          </a:effectLst>
        </p:spPr>
      </p:pic>
      <p:pic>
        <p:nvPicPr>
          <p:cNvPr id="17" name="Рисунок 16" descr="8902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4" cstate="print"/>
          <a:srcRect l="5728" t="4738" r="10475" b="5237"/>
          <a:stretch>
            <a:fillRect/>
          </a:stretch>
        </p:blipFill>
        <p:spPr>
          <a:xfrm>
            <a:off x="7239000" y="1676400"/>
            <a:ext cx="1600200" cy="1066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04800"/>
            <a:ext cx="5638800" cy="5105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914400" y="457200"/>
            <a:ext cx="4572000" cy="4830128"/>
            <a:chOff x="990600" y="457200"/>
            <a:chExt cx="4572000" cy="4830128"/>
          </a:xfrm>
          <a:solidFill>
            <a:schemeClr val="bg1"/>
          </a:solidFill>
        </p:grpSpPr>
        <p:pic>
          <p:nvPicPr>
            <p:cNvPr id="6" name="Рисунок 5" descr="1378892561_pic213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35529" y="457200"/>
              <a:ext cx="3488871" cy="3352800"/>
            </a:xfrm>
            <a:prstGeom prst="rect">
              <a:avLst/>
            </a:prstGeom>
            <a:grpFill/>
          </p:spPr>
        </p:pic>
        <p:sp>
          <p:nvSpPr>
            <p:cNvPr id="7" name="Rectangle 1"/>
            <p:cNvSpPr>
              <a:spLocks noChangeArrowheads="1"/>
            </p:cNvSpPr>
            <p:nvPr/>
          </p:nvSpPr>
          <p:spPr bwMode="auto">
            <a:xfrm>
              <a:off x="990600" y="3810000"/>
              <a:ext cx="4572000" cy="1477328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Никогда не обижай маленьких и слабых и не позволяй делать этого другим ребятам.</a:t>
              </a: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.</a:t>
              </a:r>
              <a:endParaRPr kumimoji="0" lang="ru-RU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8" name="Рисунок 7" descr="1378892561_pic21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55626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</p:pic>
      <p:pic>
        <p:nvPicPr>
          <p:cNvPr id="9" name="Рисунок 8" descr="0017-017-SHkolnye-pravila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62300" y="5562600"/>
            <a:ext cx="1600200" cy="106680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10" name="Рисунок 9" descr="Xt4g495BGIA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 l="99" t="-1048" r="48337" b="50000"/>
          <a:stretch>
            <a:fillRect/>
          </a:stretch>
        </p:blipFill>
        <p:spPr>
          <a:xfrm>
            <a:off x="5257800" y="5562600"/>
            <a:ext cx="1600200" cy="106679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16" name="Прямоугольник 15">
            <a:hlinkClick r:id="rId9" action="ppaction://hlinksldjump"/>
          </p:cNvPr>
          <p:cNvSpPr/>
          <p:nvPr/>
        </p:nvSpPr>
        <p:spPr>
          <a:xfrm>
            <a:off x="7239000" y="41910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239000" y="2895600"/>
            <a:ext cx="1600200" cy="1066800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 descr="Xt4g495BGIA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 l="45010" t="47241" r="10080"/>
          <a:stretch>
            <a:fillRect/>
          </a:stretch>
        </p:blipFill>
        <p:spPr>
          <a:xfrm>
            <a:off x="7239000" y="381000"/>
            <a:ext cx="1600200" cy="1085088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6" name="Прямоугольник 25">
            <a:hlinkClick r:id="rId11" action="ppaction://hlinksldjump"/>
          </p:cNvPr>
          <p:cNvSpPr/>
          <p:nvPr/>
        </p:nvSpPr>
        <p:spPr>
          <a:xfrm>
            <a:off x="7239000" y="16764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Умножение 26">
            <a:hlinkClick r:id="" action="ppaction://hlinkshowjump?jump=endshow"/>
          </p:cNvPr>
          <p:cNvSpPr/>
          <p:nvPr/>
        </p:nvSpPr>
        <p:spPr>
          <a:xfrm>
            <a:off x="7772400" y="5715000"/>
            <a:ext cx="762000" cy="685800"/>
          </a:xfrm>
          <a:prstGeom prst="mathMultiply">
            <a:avLst/>
          </a:prstGeom>
          <a:solidFill>
            <a:srgbClr val="00B0F0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Рисунок 27" descr="Detiubir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556802" y="4267200"/>
            <a:ext cx="1282398" cy="914399"/>
          </a:xfrm>
          <a:prstGeom prst="rect">
            <a:avLst/>
          </a:prstGeom>
        </p:spPr>
      </p:pic>
      <p:pic>
        <p:nvPicPr>
          <p:cNvPr id="29" name="Рисунок 28" descr="school2001.jpg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39000" y="2895600"/>
            <a:ext cx="1600200" cy="1143000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softEdge rad="112500"/>
          </a:effectLst>
        </p:spPr>
      </p:pic>
      <p:pic>
        <p:nvPicPr>
          <p:cNvPr id="30" name="Рисунок 29" descr="8902.jpg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5" cstate="print"/>
          <a:srcRect l="5728" t="4738" r="10475" b="5237"/>
          <a:stretch>
            <a:fillRect/>
          </a:stretch>
        </p:blipFill>
        <p:spPr>
          <a:xfrm>
            <a:off x="7239000" y="1676400"/>
            <a:ext cx="1600200" cy="1066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04800"/>
            <a:ext cx="5638800" cy="5105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914400" y="533400"/>
            <a:ext cx="4572000" cy="4705529"/>
            <a:chOff x="990600" y="990600"/>
            <a:chExt cx="4572000" cy="4705529"/>
          </a:xfrm>
        </p:grpSpPr>
        <p:pic>
          <p:nvPicPr>
            <p:cNvPr id="5" name="Рисунок 4" descr="0017-017-SHkolnye-pravil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600" y="990600"/>
              <a:ext cx="3886200" cy="3352800"/>
            </a:xfrm>
            <a:prstGeom prst="rect">
              <a:avLst/>
            </a:prstGeom>
          </p:spPr>
        </p:pic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990600" y="4495800"/>
              <a:ext cx="4572000" cy="1200329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В школе не кричи,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 употребляй грубых слов,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 дерись.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7" name="Рисунок 6" descr="1378892561_pic21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55626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</p:pic>
      <p:pic>
        <p:nvPicPr>
          <p:cNvPr id="8" name="Рисунок 7" descr="0017-017-SHkolnye-pravila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62300" y="5562600"/>
            <a:ext cx="1600200" cy="106680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9" name="Рисунок 8" descr="Xt4g495BGIA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 l="99" t="-1048" r="48337" b="50000"/>
          <a:stretch>
            <a:fillRect/>
          </a:stretch>
        </p:blipFill>
        <p:spPr>
          <a:xfrm>
            <a:off x="5257800" y="5562600"/>
            <a:ext cx="1600200" cy="106679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5" name="Прямоугольник 24">
            <a:hlinkClick r:id="rId9" action="ppaction://hlinksldjump"/>
          </p:cNvPr>
          <p:cNvSpPr/>
          <p:nvPr/>
        </p:nvSpPr>
        <p:spPr>
          <a:xfrm>
            <a:off x="7239000" y="41910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239000" y="2895600"/>
            <a:ext cx="1600200" cy="1066800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 descr="Xt4g495BGIA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 l="45010" t="47241" r="10080"/>
          <a:stretch>
            <a:fillRect/>
          </a:stretch>
        </p:blipFill>
        <p:spPr>
          <a:xfrm>
            <a:off x="7239000" y="381000"/>
            <a:ext cx="1600200" cy="1085088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8" name="Прямоугольник 27">
            <a:hlinkClick r:id="rId11" action="ppaction://hlinksldjump"/>
          </p:cNvPr>
          <p:cNvSpPr/>
          <p:nvPr/>
        </p:nvSpPr>
        <p:spPr>
          <a:xfrm>
            <a:off x="7239000" y="16764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Умножение 28">
            <a:hlinkClick r:id="" action="ppaction://hlinkshowjump?jump=endshow"/>
          </p:cNvPr>
          <p:cNvSpPr/>
          <p:nvPr/>
        </p:nvSpPr>
        <p:spPr>
          <a:xfrm>
            <a:off x="7772400" y="5715000"/>
            <a:ext cx="762000" cy="685800"/>
          </a:xfrm>
          <a:prstGeom prst="mathMultiply">
            <a:avLst/>
          </a:prstGeom>
          <a:solidFill>
            <a:srgbClr val="00B0F0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Рисунок 29" descr="Detiubir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556802" y="4267200"/>
            <a:ext cx="1282398" cy="914399"/>
          </a:xfrm>
          <a:prstGeom prst="rect">
            <a:avLst/>
          </a:prstGeom>
        </p:spPr>
      </p:pic>
      <p:pic>
        <p:nvPicPr>
          <p:cNvPr id="31" name="Рисунок 30" descr="school2001.jpg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39000" y="2895600"/>
            <a:ext cx="1600200" cy="1143000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softEdge rad="112500"/>
          </a:effectLst>
        </p:spPr>
      </p:pic>
      <p:pic>
        <p:nvPicPr>
          <p:cNvPr id="32" name="Рисунок 31" descr="8902.jpg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5" cstate="print"/>
          <a:srcRect l="5728" t="4738" r="10475" b="5237"/>
          <a:stretch>
            <a:fillRect/>
          </a:stretch>
        </p:blipFill>
        <p:spPr>
          <a:xfrm>
            <a:off x="7239000" y="1676400"/>
            <a:ext cx="1600200" cy="1066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04800"/>
            <a:ext cx="5638800" cy="5105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1066800" y="381000"/>
            <a:ext cx="4267200" cy="4800600"/>
            <a:chOff x="1143000" y="1022555"/>
            <a:chExt cx="4267200" cy="4800600"/>
          </a:xfrm>
        </p:grpSpPr>
        <p:pic>
          <p:nvPicPr>
            <p:cNvPr id="5" name="Рисунок 4" descr="Xt4g495BGIA.jpg"/>
            <p:cNvPicPr>
              <a:picLocks noChangeAspect="1"/>
            </p:cNvPicPr>
            <p:nvPr/>
          </p:nvPicPr>
          <p:blipFill>
            <a:blip r:embed="rId2" cstate="print"/>
            <a:srcRect l="99" t="-1048" r="48337" b="50000"/>
            <a:stretch>
              <a:fillRect/>
            </a:stretch>
          </p:blipFill>
          <p:spPr>
            <a:xfrm>
              <a:off x="1905000" y="1022555"/>
              <a:ext cx="2590800" cy="3092245"/>
            </a:xfrm>
            <a:prstGeom prst="rect">
              <a:avLst/>
            </a:prstGeom>
          </p:spPr>
        </p:pic>
        <p:sp>
          <p:nvSpPr>
            <p:cNvPr id="6" name="Прямоугольник 5"/>
            <p:cNvSpPr/>
            <p:nvPr/>
          </p:nvSpPr>
          <p:spPr>
            <a:xfrm>
              <a:off x="1143000" y="4527755"/>
              <a:ext cx="4267200" cy="1295400"/>
            </a:xfrm>
            <a:prstGeom prst="rect">
              <a:avLst/>
            </a:prstGeom>
            <a:solidFill>
              <a:srgbClr val="FF0000">
                <a:alpha val="10196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Всегда помни, что ты не один. Старайся вести себя так, чтобы никому не мешать.</a:t>
              </a:r>
            </a:p>
          </p:txBody>
        </p:sp>
      </p:grpSp>
      <p:pic>
        <p:nvPicPr>
          <p:cNvPr id="7" name="Рисунок 6" descr="1378892561_pic21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55626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</p:pic>
      <p:pic>
        <p:nvPicPr>
          <p:cNvPr id="8" name="Рисунок 7" descr="0017-017-SHkolnye-pravila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62300" y="5562600"/>
            <a:ext cx="1600200" cy="106680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9" name="Рисунок 8" descr="Xt4g495BGIA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2" cstate="print"/>
          <a:srcRect l="99" t="-1048" r="48337" b="50000"/>
          <a:stretch>
            <a:fillRect/>
          </a:stretch>
        </p:blipFill>
        <p:spPr>
          <a:xfrm>
            <a:off x="5257800" y="5562600"/>
            <a:ext cx="1600200" cy="106679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5" name="Прямоугольник 24">
            <a:hlinkClick r:id="rId8" action="ppaction://hlinksldjump"/>
          </p:cNvPr>
          <p:cNvSpPr/>
          <p:nvPr/>
        </p:nvSpPr>
        <p:spPr>
          <a:xfrm>
            <a:off x="7239000" y="41910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239000" y="2895600"/>
            <a:ext cx="1600200" cy="1066800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 descr="Xt4g495BGIA.jp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2" cstate="print"/>
          <a:srcRect l="45010" t="47241" r="10080"/>
          <a:stretch>
            <a:fillRect/>
          </a:stretch>
        </p:blipFill>
        <p:spPr>
          <a:xfrm>
            <a:off x="7239000" y="381000"/>
            <a:ext cx="1600200" cy="1085088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8" name="Прямоугольник 27">
            <a:hlinkClick r:id="rId10" action="ppaction://hlinksldjump"/>
          </p:cNvPr>
          <p:cNvSpPr/>
          <p:nvPr/>
        </p:nvSpPr>
        <p:spPr>
          <a:xfrm>
            <a:off x="7239000" y="16764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Умножение 28">
            <a:hlinkClick r:id="" action="ppaction://hlinkshowjump?jump=endshow"/>
          </p:cNvPr>
          <p:cNvSpPr/>
          <p:nvPr/>
        </p:nvSpPr>
        <p:spPr>
          <a:xfrm>
            <a:off x="7772400" y="5715000"/>
            <a:ext cx="762000" cy="685800"/>
          </a:xfrm>
          <a:prstGeom prst="mathMultiply">
            <a:avLst/>
          </a:prstGeom>
          <a:solidFill>
            <a:srgbClr val="00B0F0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Рисунок 29" descr="Detiubir.pn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556802" y="4267200"/>
            <a:ext cx="1282398" cy="914399"/>
          </a:xfrm>
          <a:prstGeom prst="rect">
            <a:avLst/>
          </a:prstGeom>
        </p:spPr>
      </p:pic>
      <p:pic>
        <p:nvPicPr>
          <p:cNvPr id="31" name="Рисунок 30" descr="school2001.jpg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239000" y="2895600"/>
            <a:ext cx="1600200" cy="1143000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softEdge rad="112500"/>
          </a:effectLst>
        </p:spPr>
      </p:pic>
      <p:pic>
        <p:nvPicPr>
          <p:cNvPr id="32" name="Рисунок 31" descr="8902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4" cstate="print"/>
          <a:srcRect l="5728" t="4738" r="10475" b="5237"/>
          <a:stretch>
            <a:fillRect/>
          </a:stretch>
        </p:blipFill>
        <p:spPr>
          <a:xfrm>
            <a:off x="7239000" y="1676400"/>
            <a:ext cx="1600200" cy="1066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04800"/>
            <a:ext cx="5638800" cy="5105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1143000" y="609600"/>
            <a:ext cx="4267200" cy="4419600"/>
            <a:chOff x="1524000" y="1066800"/>
            <a:chExt cx="4267200" cy="44196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524000" y="4191000"/>
              <a:ext cx="4267200" cy="1295400"/>
            </a:xfrm>
            <a:prstGeom prst="rect">
              <a:avLst/>
            </a:prstGeom>
            <a:solidFill>
              <a:srgbClr val="FF0000">
                <a:alpha val="10196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Относись бережно к школьному имуществу.</a:t>
              </a:r>
            </a:p>
            <a:p>
              <a:pPr algn="ctr"/>
              <a:endPara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6" name="Рисунок 5" descr="Xt4g495BGIA.jpg"/>
            <p:cNvPicPr>
              <a:picLocks noChangeAspect="1"/>
            </p:cNvPicPr>
            <p:nvPr/>
          </p:nvPicPr>
          <p:blipFill>
            <a:blip r:embed="rId2" cstate="print"/>
            <a:srcRect l="45010" t="47241" r="10080"/>
            <a:stretch>
              <a:fillRect/>
            </a:stretch>
          </p:blipFill>
          <p:spPr>
            <a:xfrm>
              <a:off x="2286000" y="1066800"/>
              <a:ext cx="2362200" cy="2913888"/>
            </a:xfrm>
            <a:prstGeom prst="rect">
              <a:avLst/>
            </a:prstGeom>
          </p:spPr>
        </p:pic>
      </p:grpSp>
      <p:pic>
        <p:nvPicPr>
          <p:cNvPr id="7" name="Рисунок 6" descr="1378892561_pic21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55626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</p:pic>
      <p:pic>
        <p:nvPicPr>
          <p:cNvPr id="8" name="Рисунок 7" descr="0017-017-SHkolnye-pravila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62300" y="5562600"/>
            <a:ext cx="1600200" cy="106680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9" name="Рисунок 8" descr="Xt4g495BGIA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2" cstate="print"/>
          <a:srcRect l="99" t="-1048" r="48337" b="50000"/>
          <a:stretch>
            <a:fillRect/>
          </a:stretch>
        </p:blipFill>
        <p:spPr>
          <a:xfrm>
            <a:off x="5257800" y="5562600"/>
            <a:ext cx="1600200" cy="106679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17" name="Прямоугольник 16">
            <a:hlinkClick r:id="rId8" action="ppaction://hlinksldjump"/>
          </p:cNvPr>
          <p:cNvSpPr/>
          <p:nvPr/>
        </p:nvSpPr>
        <p:spPr>
          <a:xfrm>
            <a:off x="7239000" y="41910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239000" y="2895600"/>
            <a:ext cx="1600200" cy="1066800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Xt4g495BGIA.jp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2" cstate="print"/>
          <a:srcRect l="45010" t="47241" r="10080"/>
          <a:stretch>
            <a:fillRect/>
          </a:stretch>
        </p:blipFill>
        <p:spPr>
          <a:xfrm>
            <a:off x="7239000" y="381000"/>
            <a:ext cx="1600200" cy="1085088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6" name="Прямоугольник 25">
            <a:hlinkClick r:id="rId10" action="ppaction://hlinksldjump"/>
          </p:cNvPr>
          <p:cNvSpPr/>
          <p:nvPr/>
        </p:nvSpPr>
        <p:spPr>
          <a:xfrm>
            <a:off x="7239000" y="16764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Умножение 26">
            <a:hlinkClick r:id="" action="ppaction://hlinkshowjump?jump=endshow"/>
          </p:cNvPr>
          <p:cNvSpPr/>
          <p:nvPr/>
        </p:nvSpPr>
        <p:spPr>
          <a:xfrm>
            <a:off x="7772400" y="5715000"/>
            <a:ext cx="762000" cy="685800"/>
          </a:xfrm>
          <a:prstGeom prst="mathMultiply">
            <a:avLst/>
          </a:prstGeom>
          <a:solidFill>
            <a:srgbClr val="00B0F0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Рисунок 27" descr="Detiubir.pn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556802" y="4267200"/>
            <a:ext cx="1282398" cy="914399"/>
          </a:xfrm>
          <a:prstGeom prst="rect">
            <a:avLst/>
          </a:prstGeom>
        </p:spPr>
      </p:pic>
      <p:pic>
        <p:nvPicPr>
          <p:cNvPr id="29" name="Рисунок 28" descr="school2001.jpg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239000" y="2895600"/>
            <a:ext cx="1600200" cy="1143000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softEdge rad="112500"/>
          </a:effectLst>
        </p:spPr>
      </p:pic>
      <p:pic>
        <p:nvPicPr>
          <p:cNvPr id="30" name="Рисунок 29" descr="8902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4" cstate="print"/>
          <a:srcRect l="5728" t="4738" r="10475" b="5237"/>
          <a:stretch>
            <a:fillRect/>
          </a:stretch>
        </p:blipFill>
        <p:spPr>
          <a:xfrm>
            <a:off x="7239000" y="1676400"/>
            <a:ext cx="1600200" cy="1066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04800"/>
            <a:ext cx="5638800" cy="5105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3733800"/>
            <a:ext cx="4267200" cy="1295400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бегай в коридоре. Слишком оживлённая беготня часто приводит к тяжёлым травмам.</a:t>
            </a:r>
          </a:p>
        </p:txBody>
      </p:sp>
      <p:pic>
        <p:nvPicPr>
          <p:cNvPr id="5" name="Рисунок 4" descr="1378892561_pic213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55626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</p:pic>
      <p:pic>
        <p:nvPicPr>
          <p:cNvPr id="7" name="Рисунок 6" descr="0017-017-SHkolnye-pravila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62300" y="5562600"/>
            <a:ext cx="1600200" cy="106680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8" name="Рисунок 7" descr="Xt4g495BGIA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rcRect l="99" t="-1048" r="48337" b="50000"/>
          <a:stretch>
            <a:fillRect/>
          </a:stretch>
        </p:blipFill>
        <p:spPr>
          <a:xfrm>
            <a:off x="5257800" y="5562600"/>
            <a:ext cx="1600200" cy="106679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19" name="Рисунок 18" descr="8902.jpg"/>
          <p:cNvPicPr>
            <a:picLocks noChangeAspect="1"/>
          </p:cNvPicPr>
          <p:nvPr/>
        </p:nvPicPr>
        <p:blipFill>
          <a:blip r:embed="rId8" cstate="print"/>
          <a:srcRect l="5728" t="4738" r="10475" b="5237"/>
          <a:stretch>
            <a:fillRect/>
          </a:stretch>
        </p:blipFill>
        <p:spPr>
          <a:xfrm>
            <a:off x="2057400" y="685800"/>
            <a:ext cx="24384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Прямоугольник 19">
            <a:hlinkClick r:id="rId9" action="ppaction://hlinksldjump"/>
          </p:cNvPr>
          <p:cNvSpPr/>
          <p:nvPr/>
        </p:nvSpPr>
        <p:spPr>
          <a:xfrm>
            <a:off x="7239000" y="41910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239000" y="2895600"/>
            <a:ext cx="1600200" cy="1066800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 descr="Xt4g495BGIA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7" cstate="print"/>
          <a:srcRect l="45010" t="47241" r="10080"/>
          <a:stretch>
            <a:fillRect/>
          </a:stretch>
        </p:blipFill>
        <p:spPr>
          <a:xfrm>
            <a:off x="7239000" y="381000"/>
            <a:ext cx="1600200" cy="1085088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3" name="Прямоугольник 22">
            <a:hlinkClick r:id="rId11" action="ppaction://hlinksldjump"/>
          </p:cNvPr>
          <p:cNvSpPr/>
          <p:nvPr/>
        </p:nvSpPr>
        <p:spPr>
          <a:xfrm>
            <a:off x="7239000" y="16764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Умножение 23">
            <a:hlinkClick r:id="" action="ppaction://hlinkshowjump?jump=endshow"/>
          </p:cNvPr>
          <p:cNvSpPr/>
          <p:nvPr/>
        </p:nvSpPr>
        <p:spPr>
          <a:xfrm>
            <a:off x="7772400" y="5715000"/>
            <a:ext cx="762000" cy="685800"/>
          </a:xfrm>
          <a:prstGeom prst="mathMultiply">
            <a:avLst/>
          </a:prstGeom>
          <a:solidFill>
            <a:srgbClr val="00B0F0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 descr="Detiubir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556802" y="4267200"/>
            <a:ext cx="1282398" cy="914399"/>
          </a:xfrm>
          <a:prstGeom prst="rect">
            <a:avLst/>
          </a:prstGeom>
        </p:spPr>
      </p:pic>
      <p:pic>
        <p:nvPicPr>
          <p:cNvPr id="26" name="Рисунок 25" descr="school2001.jpg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39000" y="2895600"/>
            <a:ext cx="1600200" cy="1143000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softEdge rad="112500"/>
          </a:effectLst>
        </p:spPr>
      </p:pic>
      <p:pic>
        <p:nvPicPr>
          <p:cNvPr id="27" name="Рисунок 26" descr="8902.jpg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5" cstate="print"/>
          <a:srcRect l="5728" t="4738" r="10475" b="5237"/>
          <a:stretch>
            <a:fillRect/>
          </a:stretch>
        </p:blipFill>
        <p:spPr>
          <a:xfrm>
            <a:off x="7239000" y="1676400"/>
            <a:ext cx="1600200" cy="1066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04800"/>
            <a:ext cx="5638800" cy="5105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3886200"/>
            <a:ext cx="4267200" cy="1295400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встрече в школе со взрослыми обязательно здоровайся первым.</a:t>
            </a:r>
          </a:p>
        </p:txBody>
      </p:sp>
      <p:pic>
        <p:nvPicPr>
          <p:cNvPr id="6" name="Рисунок 5" descr="1378892561_pic213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55626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</p:pic>
      <p:pic>
        <p:nvPicPr>
          <p:cNvPr id="7" name="Рисунок 6" descr="0017-017-SHkolnye-pravila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62300" y="5562600"/>
            <a:ext cx="1600200" cy="106680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8" name="Рисунок 7" descr="Xt4g495BGIA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rcRect l="99" t="-1048" r="48337" b="50000"/>
          <a:stretch>
            <a:fillRect/>
          </a:stretch>
        </p:blipFill>
        <p:spPr>
          <a:xfrm>
            <a:off x="5257800" y="5562600"/>
            <a:ext cx="1600200" cy="106679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9" name="Рисунок 8" descr="school200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47801" y="928880"/>
            <a:ext cx="3208398" cy="290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Прямоугольник 23">
            <a:hlinkClick r:id="rId9" action="ppaction://hlinksldjump"/>
          </p:cNvPr>
          <p:cNvSpPr/>
          <p:nvPr/>
        </p:nvSpPr>
        <p:spPr>
          <a:xfrm>
            <a:off x="7239000" y="41910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239000" y="2895600"/>
            <a:ext cx="1600200" cy="1066800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 descr="Xt4g495BGIA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7" cstate="print"/>
          <a:srcRect l="45010" t="47241" r="10080"/>
          <a:stretch>
            <a:fillRect/>
          </a:stretch>
        </p:blipFill>
        <p:spPr>
          <a:xfrm>
            <a:off x="7239000" y="381000"/>
            <a:ext cx="1600200" cy="1085088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7" name="Прямоугольник 26">
            <a:hlinkClick r:id="rId11" action="ppaction://hlinksldjump"/>
          </p:cNvPr>
          <p:cNvSpPr/>
          <p:nvPr/>
        </p:nvSpPr>
        <p:spPr>
          <a:xfrm>
            <a:off x="7239000" y="16764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Умножение 27">
            <a:hlinkClick r:id="" action="ppaction://hlinkshowjump?jump=endshow"/>
          </p:cNvPr>
          <p:cNvSpPr/>
          <p:nvPr/>
        </p:nvSpPr>
        <p:spPr>
          <a:xfrm>
            <a:off x="7772400" y="5715000"/>
            <a:ext cx="762000" cy="685800"/>
          </a:xfrm>
          <a:prstGeom prst="mathMultiply">
            <a:avLst/>
          </a:prstGeom>
          <a:solidFill>
            <a:srgbClr val="00B0F0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 descr="Detiubir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556802" y="4267200"/>
            <a:ext cx="1282398" cy="914399"/>
          </a:xfrm>
          <a:prstGeom prst="rect">
            <a:avLst/>
          </a:prstGeom>
        </p:spPr>
      </p:pic>
      <p:pic>
        <p:nvPicPr>
          <p:cNvPr id="30" name="Рисунок 29" descr="school2001.jpg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39000" y="2895600"/>
            <a:ext cx="1600200" cy="1143000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softEdge rad="112500"/>
          </a:effectLst>
        </p:spPr>
      </p:pic>
      <p:pic>
        <p:nvPicPr>
          <p:cNvPr id="31" name="Рисунок 30" descr="8902.jpg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4" cstate="print"/>
          <a:srcRect l="5728" t="4738" r="10475" b="5237"/>
          <a:stretch>
            <a:fillRect/>
          </a:stretch>
        </p:blipFill>
        <p:spPr>
          <a:xfrm>
            <a:off x="7239000" y="1676400"/>
            <a:ext cx="1600200" cy="1066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304800"/>
            <a:ext cx="5638800" cy="51054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3886200"/>
            <a:ext cx="4267200" cy="1447800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Старайся всегда поддерживать в своей родной школе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чистоту и порядок.</a:t>
            </a:r>
          </a:p>
        </p:txBody>
      </p:sp>
      <p:pic>
        <p:nvPicPr>
          <p:cNvPr id="5" name="Рисунок 4" descr="Detiubi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914400"/>
            <a:ext cx="2667000" cy="2578984"/>
          </a:xfrm>
          <a:prstGeom prst="rect">
            <a:avLst/>
          </a:prstGeom>
        </p:spPr>
      </p:pic>
      <p:pic>
        <p:nvPicPr>
          <p:cNvPr id="6" name="Рисунок 5" descr="1378892561_pic21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55626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</p:pic>
      <p:pic>
        <p:nvPicPr>
          <p:cNvPr id="7" name="Рисунок 6" descr="0017-017-SHkolnye-pravila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62300" y="5562600"/>
            <a:ext cx="1600200" cy="106680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8" name="Рисунок 7" descr="Xt4g495BGIA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 l="99" t="-1048" r="48337" b="50000"/>
          <a:stretch>
            <a:fillRect/>
          </a:stretch>
        </p:blipFill>
        <p:spPr>
          <a:xfrm>
            <a:off x="5257800" y="5562600"/>
            <a:ext cx="1600200" cy="106679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4" name="Прямоугольник 23">
            <a:hlinkClick r:id="rId9" action="ppaction://hlinksldjump"/>
          </p:cNvPr>
          <p:cNvSpPr/>
          <p:nvPr/>
        </p:nvSpPr>
        <p:spPr>
          <a:xfrm>
            <a:off x="7239000" y="41910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239000" y="2895600"/>
            <a:ext cx="1600200" cy="1066800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 descr="Xt4g495BGIA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 l="45010" t="47241" r="10080"/>
          <a:stretch>
            <a:fillRect/>
          </a:stretch>
        </p:blipFill>
        <p:spPr>
          <a:xfrm>
            <a:off x="7239000" y="381000"/>
            <a:ext cx="1600200" cy="1085088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27" name="Прямоугольник 26">
            <a:hlinkClick r:id="rId11" action="ppaction://hlinksldjump"/>
          </p:cNvPr>
          <p:cNvSpPr/>
          <p:nvPr/>
        </p:nvSpPr>
        <p:spPr>
          <a:xfrm>
            <a:off x="7239000" y="1676400"/>
            <a:ext cx="1600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Умножение 27">
            <a:hlinkClick r:id="" action="ppaction://hlinkshowjump?jump=endshow"/>
          </p:cNvPr>
          <p:cNvSpPr/>
          <p:nvPr/>
        </p:nvSpPr>
        <p:spPr>
          <a:xfrm>
            <a:off x="7772400" y="5715000"/>
            <a:ext cx="762000" cy="685800"/>
          </a:xfrm>
          <a:prstGeom prst="mathMultiply">
            <a:avLst/>
          </a:prstGeom>
          <a:solidFill>
            <a:srgbClr val="00B0F0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Рисунок 28" descr="Detiubir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6802" y="4267200"/>
            <a:ext cx="1282398" cy="914399"/>
          </a:xfrm>
          <a:prstGeom prst="rect">
            <a:avLst/>
          </a:prstGeom>
        </p:spPr>
      </p:pic>
      <p:pic>
        <p:nvPicPr>
          <p:cNvPr id="30" name="Рисунок 29" descr="school2001.jpg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239000" y="2895600"/>
            <a:ext cx="1600200" cy="1143000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softEdge rad="112500"/>
          </a:effectLst>
        </p:spPr>
      </p:pic>
      <p:pic>
        <p:nvPicPr>
          <p:cNvPr id="31" name="Рисунок 30" descr="8902.jpg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4" cstate="print"/>
          <a:srcRect l="5728" t="4738" r="10475" b="5237"/>
          <a:stretch>
            <a:fillRect/>
          </a:stretch>
        </p:blipFill>
        <p:spPr>
          <a:xfrm>
            <a:off x="7239000" y="1676400"/>
            <a:ext cx="1600200" cy="1066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201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nadenka-555@mail.ru</cp:lastModifiedBy>
  <cp:revision>36</cp:revision>
  <dcterms:created xsi:type="dcterms:W3CDTF">2015-10-04T09:06:28Z</dcterms:created>
  <dcterms:modified xsi:type="dcterms:W3CDTF">2020-05-04T18:00:27Z</dcterms:modified>
</cp:coreProperties>
</file>